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18288000"/>
  <p:notesSz cx="18288000" cy="14630400"/>
  <p:embeddedFontLst>
    <p:embeddedFont>
      <p:font typeface="Inter"/>
      <p:regular r:id="rId15"/>
    </p:embeddedFont>
    <p:embeddedFont>
      <p:font typeface="Inter"/>
      <p:regular r:id="rId16"/>
    </p:embeddedFon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14C1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27E1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png"/><Relationship Id="rId13" Type="http://schemas.openxmlformats.org/officeDocument/2006/relationships/image" Target="../media/image-3-13.png"/><Relationship Id="rId14" Type="http://schemas.openxmlformats.org/officeDocument/2006/relationships/slideLayout" Target="../slideLayouts/slideLayout4.xml"/><Relationship Id="rId1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34080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9900404"/>
            <a:ext cx="11862673" cy="3336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750"/>
              </a:lnSpc>
              <a:buNone/>
            </a:pPr>
            <a:r>
              <a:rPr lang="en-US" sz="700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Are You Addicted to Anxiety... or Is Your Body Holding On to It?</a:t>
            </a:r>
            <a:endParaRPr lang="en-US" sz="7000" dirty="0"/>
          </a:p>
        </p:txBody>
      </p:sp>
      <p:sp>
        <p:nvSpPr>
          <p:cNvPr id="4" name="Text 1"/>
          <p:cNvSpPr/>
          <p:nvPr/>
        </p:nvSpPr>
        <p:spPr>
          <a:xfrm>
            <a:off x="1383863" y="13681353"/>
            <a:ext cx="11862673" cy="1668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5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Inspired by Owen O'Kane &amp; Dr. Russell Kennedy</a:t>
            </a:r>
            <a:endParaRPr lang="en-US" sz="5250" dirty="0"/>
          </a:p>
        </p:txBody>
      </p:sp>
      <p:sp>
        <p:nvSpPr>
          <p:cNvPr id="5" name="Text 2"/>
          <p:cNvSpPr/>
          <p:nvPr/>
        </p:nvSpPr>
        <p:spPr>
          <a:xfrm>
            <a:off x="1383863" y="16016645"/>
            <a:ext cx="11862673" cy="711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Swipe to understand anxiety differently →</a:t>
            </a:r>
            <a:endParaRPr lang="en-US" sz="3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7414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9799320"/>
            <a:ext cx="11862673" cy="988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750"/>
              </a:lnSpc>
              <a:buNone/>
            </a:pPr>
            <a:r>
              <a:rPr lang="en-US" sz="620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Anxiety Feels Overwhelming...</a:t>
            </a:r>
            <a:endParaRPr lang="en-US" sz="6200" dirty="0"/>
          </a:p>
        </p:txBody>
      </p:sp>
      <p:sp>
        <p:nvSpPr>
          <p:cNvPr id="4" name="Shape 1"/>
          <p:cNvSpPr/>
          <p:nvPr/>
        </p:nvSpPr>
        <p:spPr>
          <a:xfrm>
            <a:off x="1383863" y="11232594"/>
            <a:ext cx="889635" cy="889635"/>
          </a:xfrm>
          <a:prstGeom prst="roundRect">
            <a:avLst>
              <a:gd name="adj" fmla="val 18668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2668905" y="11368445"/>
            <a:ext cx="8571548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Addicted to Anxiety (Owen O'Kane)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2668905" y="12223313"/>
            <a:ext cx="10577632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Anxiety becomes a habit loop we unknowingly reinforce daily.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1383863" y="14279285"/>
            <a:ext cx="889635" cy="889635"/>
          </a:xfrm>
          <a:prstGeom prst="roundRect">
            <a:avLst>
              <a:gd name="adj" fmla="val 18668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668905" y="14415135"/>
            <a:ext cx="7921704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Anxiety Rx (Dr. Russell Kennedy)</a:t>
            </a:r>
            <a:endParaRPr lang="en-US" sz="3850" dirty="0"/>
          </a:p>
        </p:txBody>
      </p:sp>
      <p:sp>
        <p:nvSpPr>
          <p:cNvPr id="9" name="Text 6"/>
          <p:cNvSpPr/>
          <p:nvPr/>
        </p:nvSpPr>
        <p:spPr>
          <a:xfrm>
            <a:off x="2668905" y="15270004"/>
            <a:ext cx="10577632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Anxiety is emotional alarm signals trapped in your body.</a:t>
            </a:r>
            <a:endParaRPr lang="en-US" sz="3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83863" y="1651278"/>
            <a:ext cx="10356652" cy="926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250"/>
              </a:lnSpc>
              <a:buNone/>
            </a:pPr>
            <a:r>
              <a:rPr lang="en-US" sz="580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Is Anxiety Your Go-To Habit?</a:t>
            </a:r>
            <a:endParaRPr lang="en-US" sz="5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6422" y="3319343"/>
            <a:ext cx="7117556" cy="711755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403" y="4493240"/>
            <a:ext cx="554593" cy="693301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383863" y="10992922"/>
            <a:ext cx="741402" cy="741402"/>
          </a:xfrm>
          <a:prstGeom prst="roundRect">
            <a:avLst>
              <a:gd name="adj" fmla="val 21000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69" y="11074003"/>
            <a:ext cx="463272" cy="57912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495907" y="11074003"/>
            <a:ext cx="4633674" cy="579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Feel Anxious</a:t>
            </a:r>
            <a:endParaRPr lang="en-US" sz="36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422" y="3319343"/>
            <a:ext cx="7117556" cy="7117556"/>
          </a:xfrm>
          <a:prstGeom prst="rect">
            <a:avLst/>
          </a:prstGeom>
        </p:spPr>
      </p:pic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956" y="5099030"/>
            <a:ext cx="554593" cy="693301"/>
          </a:xfrm>
          <a:prstGeom prst="rect">
            <a:avLst/>
          </a:prstGeom>
        </p:spPr>
      </p:pic>
      <p:sp>
        <p:nvSpPr>
          <p:cNvPr id="10" name="Shape 3"/>
          <p:cNvSpPr/>
          <p:nvPr/>
        </p:nvSpPr>
        <p:spPr>
          <a:xfrm>
            <a:off x="1383863" y="12290346"/>
            <a:ext cx="741402" cy="741402"/>
          </a:xfrm>
          <a:prstGeom prst="roundRect">
            <a:avLst>
              <a:gd name="adj" fmla="val 21000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pic>
        <p:nvPicPr>
          <p:cNvPr id="1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869" y="12371427"/>
            <a:ext cx="463272" cy="57912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2495907" y="12371427"/>
            <a:ext cx="4633674" cy="579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Avoid/Control</a:t>
            </a:r>
            <a:endParaRPr lang="en-US" sz="3600" dirty="0"/>
          </a:p>
        </p:txBody>
      </p:sp>
      <p:pic>
        <p:nvPicPr>
          <p:cNvPr id="13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422" y="3319343"/>
            <a:ext cx="7117556" cy="7117556"/>
          </a:xfrm>
          <a:prstGeom prst="rect">
            <a:avLst/>
          </a:prstGeom>
        </p:spPr>
      </p:pic>
      <p:pic>
        <p:nvPicPr>
          <p:cNvPr id="14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166" y="8569583"/>
            <a:ext cx="554593" cy="693301"/>
          </a:xfrm>
          <a:prstGeom prst="rect">
            <a:avLst/>
          </a:prstGeom>
        </p:spPr>
      </p:pic>
      <p:sp>
        <p:nvSpPr>
          <p:cNvPr id="15" name="Shape 5"/>
          <p:cNvSpPr/>
          <p:nvPr/>
        </p:nvSpPr>
        <p:spPr>
          <a:xfrm>
            <a:off x="1383863" y="13587770"/>
            <a:ext cx="741402" cy="741402"/>
          </a:xfrm>
          <a:prstGeom prst="roundRect">
            <a:avLst>
              <a:gd name="adj" fmla="val 21000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pic>
        <p:nvPicPr>
          <p:cNvPr id="16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869" y="13668851"/>
            <a:ext cx="463272" cy="57912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495907" y="13668851"/>
            <a:ext cx="4633674" cy="579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Temporary Relief</a:t>
            </a:r>
            <a:endParaRPr lang="en-US" sz="3600" dirty="0"/>
          </a:p>
        </p:txBody>
      </p:sp>
      <p:pic>
        <p:nvPicPr>
          <p:cNvPr id="18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6422" y="3319343"/>
            <a:ext cx="7117556" cy="7117556"/>
          </a:xfrm>
          <a:prstGeom prst="rect">
            <a:avLst/>
          </a:prstGeom>
        </p:spPr>
      </p:pic>
      <p:pic>
        <p:nvPicPr>
          <p:cNvPr id="19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613" y="7963793"/>
            <a:ext cx="554593" cy="693301"/>
          </a:xfrm>
          <a:prstGeom prst="rect">
            <a:avLst/>
          </a:prstGeom>
        </p:spPr>
      </p:pic>
      <p:sp>
        <p:nvSpPr>
          <p:cNvPr id="20" name="Shape 7"/>
          <p:cNvSpPr/>
          <p:nvPr/>
        </p:nvSpPr>
        <p:spPr>
          <a:xfrm>
            <a:off x="1383863" y="14885194"/>
            <a:ext cx="741402" cy="741402"/>
          </a:xfrm>
          <a:prstGeom prst="roundRect">
            <a:avLst>
              <a:gd name="adj" fmla="val 21000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pic>
        <p:nvPicPr>
          <p:cNvPr id="21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2869" y="14966275"/>
            <a:ext cx="463272" cy="579120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2495907" y="14966275"/>
            <a:ext cx="4633674" cy="579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Repeat</a:t>
            </a:r>
            <a:endParaRPr lang="en-US" sz="3600" dirty="0"/>
          </a:p>
        </p:txBody>
      </p:sp>
      <p:sp>
        <p:nvSpPr>
          <p:cNvPr id="23" name="Text 9"/>
          <p:cNvSpPr/>
          <p:nvPr/>
        </p:nvSpPr>
        <p:spPr>
          <a:xfrm>
            <a:off x="1383863" y="16043553"/>
            <a:ext cx="11862673" cy="59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 the loop through awareness and mindful action.</a:t>
            </a:r>
            <a:endParaRPr lang="en-US" sz="2900" dirty="0"/>
          </a:p>
        </p:txBody>
      </p:sp>
      <p:pic>
        <p:nvPicPr>
          <p:cNvPr id="2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78774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9314974"/>
            <a:ext cx="11862673" cy="2100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250"/>
              </a:lnSpc>
              <a:buNone/>
            </a:pPr>
            <a:r>
              <a:rPr lang="en-US" sz="660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Is Anxiety Stored in Your Body?</a:t>
            </a:r>
            <a:endParaRPr lang="en-US" sz="6600" dirty="0"/>
          </a:p>
        </p:txBody>
      </p:sp>
      <p:sp>
        <p:nvSpPr>
          <p:cNvPr id="4" name="Shape 1"/>
          <p:cNvSpPr/>
          <p:nvPr/>
        </p:nvSpPr>
        <p:spPr>
          <a:xfrm>
            <a:off x="1383863" y="11888033"/>
            <a:ext cx="945237" cy="945237"/>
          </a:xfrm>
          <a:prstGeom prst="roundRect">
            <a:avLst>
              <a:gd name="adj" fmla="val 18668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2749153" y="12032337"/>
            <a:ext cx="5251609" cy="656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Unresolved Trauma</a:t>
            </a:r>
            <a:endParaRPr lang="en-US" sz="4100" dirty="0"/>
          </a:p>
        </p:txBody>
      </p:sp>
      <p:sp>
        <p:nvSpPr>
          <p:cNvPr id="6" name="Text 3"/>
          <p:cNvSpPr/>
          <p:nvPr/>
        </p:nvSpPr>
        <p:spPr>
          <a:xfrm>
            <a:off x="2749153" y="12940784"/>
            <a:ext cx="10497383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Creates emotional alarms that stay trapped in your body.</a:t>
            </a:r>
            <a:endParaRPr lang="en-US" sz="3300" dirty="0"/>
          </a:p>
        </p:txBody>
      </p:sp>
      <p:sp>
        <p:nvSpPr>
          <p:cNvPr id="7" name="Shape 4"/>
          <p:cNvSpPr/>
          <p:nvPr/>
        </p:nvSpPr>
        <p:spPr>
          <a:xfrm>
            <a:off x="1383863" y="15125462"/>
            <a:ext cx="945237" cy="945237"/>
          </a:xfrm>
          <a:prstGeom prst="roundRect">
            <a:avLst>
              <a:gd name="adj" fmla="val 18668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749153" y="15269766"/>
            <a:ext cx="5251609" cy="656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Body Awareness</a:t>
            </a:r>
            <a:endParaRPr lang="en-US" sz="4100" dirty="0"/>
          </a:p>
        </p:txBody>
      </p:sp>
      <p:sp>
        <p:nvSpPr>
          <p:cNvPr id="9" name="Text 6"/>
          <p:cNvSpPr/>
          <p:nvPr/>
        </p:nvSpPr>
        <p:spPr>
          <a:xfrm>
            <a:off x="2749153" y="16178213"/>
            <a:ext cx="10497383" cy="672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Healing happens by nurturing your inner child.</a:t>
            </a:r>
            <a:endParaRPr lang="en-US" sz="3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61782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8084820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 Ways to Ease Anxiety Today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1606332"/>
            <a:ext cx="5328404" cy="772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Mind Approach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1383863" y="12872799"/>
            <a:ext cx="5328404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6200"/>
              </a:lnSpc>
              <a:buSzPct val="100000"/>
              <a:buChar char="•"/>
            </a:pPr>
            <a:r>
              <a:rPr lang="en-US" sz="3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Break the loop with grounding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1383863" y="14627066"/>
            <a:ext cx="5328404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6200"/>
              </a:lnSpc>
              <a:buSzPct val="100000"/>
              <a:buChar char="•"/>
            </a:pPr>
            <a:r>
              <a:rPr lang="en-US" sz="3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Reframe anxious thoughts</a:t>
            </a:r>
            <a:endParaRPr lang="en-US" sz="3850" dirty="0"/>
          </a:p>
        </p:txBody>
      </p:sp>
      <p:sp>
        <p:nvSpPr>
          <p:cNvPr id="7" name="Text 4"/>
          <p:cNvSpPr/>
          <p:nvPr/>
        </p:nvSpPr>
        <p:spPr>
          <a:xfrm>
            <a:off x="7925753" y="11606332"/>
            <a:ext cx="5328404" cy="772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Body Approach</a:t>
            </a:r>
            <a:endParaRPr lang="en-US" sz="4850" dirty="0"/>
          </a:p>
        </p:txBody>
      </p:sp>
      <p:sp>
        <p:nvSpPr>
          <p:cNvPr id="8" name="Text 5"/>
          <p:cNvSpPr/>
          <p:nvPr/>
        </p:nvSpPr>
        <p:spPr>
          <a:xfrm>
            <a:off x="7925753" y="12872799"/>
            <a:ext cx="5328404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6200"/>
              </a:lnSpc>
              <a:buSzPct val="100000"/>
              <a:buChar char="•"/>
            </a:pPr>
            <a:r>
              <a:rPr lang="en-US" sz="3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Body scan: Find your "alarm"</a:t>
            </a:r>
            <a:endParaRPr lang="en-US" sz="3850" dirty="0"/>
          </a:p>
        </p:txBody>
      </p:sp>
      <p:sp>
        <p:nvSpPr>
          <p:cNvPr id="9" name="Text 6"/>
          <p:cNvSpPr/>
          <p:nvPr/>
        </p:nvSpPr>
        <p:spPr>
          <a:xfrm>
            <a:off x="7925753" y="14627066"/>
            <a:ext cx="5328404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6200"/>
              </a:lnSpc>
              <a:buSzPct val="100000"/>
              <a:buChar char="•"/>
            </a:pPr>
            <a:r>
              <a:rPr lang="en-US" sz="3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Comfort your inner child</a:t>
            </a:r>
            <a:endParaRPr lang="en-US" sz="3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7414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9082683"/>
            <a:ext cx="11862673" cy="197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50"/>
              </a:lnSpc>
              <a:buNone/>
            </a:pPr>
            <a:r>
              <a:rPr lang="en-US" sz="620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You Don't Have to Choose—Use Both</a:t>
            </a:r>
            <a:endParaRPr lang="en-US" sz="6200" dirty="0"/>
          </a:p>
        </p:txBody>
      </p:sp>
      <p:sp>
        <p:nvSpPr>
          <p:cNvPr id="4" name="Shape 1"/>
          <p:cNvSpPr/>
          <p:nvPr/>
        </p:nvSpPr>
        <p:spPr>
          <a:xfrm>
            <a:off x="1383863" y="11504414"/>
            <a:ext cx="889635" cy="889635"/>
          </a:xfrm>
          <a:prstGeom prst="roundRect">
            <a:avLst>
              <a:gd name="adj" fmla="val 18668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2668905" y="11640264"/>
            <a:ext cx="4942642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Shift Your Thoughts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2668905" y="12495133"/>
            <a:ext cx="10577632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Challenge the habit loop.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1383863" y="13918525"/>
            <a:ext cx="889635" cy="889635"/>
          </a:xfrm>
          <a:prstGeom prst="roundRect">
            <a:avLst>
              <a:gd name="adj" fmla="val 18668"/>
            </a:avLst>
          </a:prstGeom>
          <a:solidFill>
            <a:srgbClr val="764C09"/>
          </a:solidFill>
          <a:ln w="22860">
            <a:solidFill>
              <a:srgbClr val="8F652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668905" y="14054376"/>
            <a:ext cx="4942642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Heal Your Body</a:t>
            </a:r>
            <a:endParaRPr lang="en-US" sz="3850" dirty="0"/>
          </a:p>
        </p:txBody>
      </p:sp>
      <p:sp>
        <p:nvSpPr>
          <p:cNvPr id="9" name="Text 6"/>
          <p:cNvSpPr/>
          <p:nvPr/>
        </p:nvSpPr>
        <p:spPr>
          <a:xfrm>
            <a:off x="2668905" y="14909244"/>
            <a:ext cx="10577632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Release stored emotional alarms.</a:t>
            </a:r>
            <a:endParaRPr lang="en-US" sz="3100" dirty="0"/>
          </a:p>
        </p:txBody>
      </p:sp>
      <p:sp>
        <p:nvSpPr>
          <p:cNvPr id="10" name="Text 7"/>
          <p:cNvSpPr/>
          <p:nvPr/>
        </p:nvSpPr>
        <p:spPr>
          <a:xfrm>
            <a:off x="1383863" y="15986641"/>
            <a:ext cx="11862673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You're not broken. Anxiety is a signal, not a flaw.</a:t>
            </a:r>
            <a:endParaRPr lang="en-US" sz="3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90488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51240" y="10375940"/>
            <a:ext cx="11927919" cy="2412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500"/>
              </a:lnSpc>
              <a:buNone/>
            </a:pPr>
            <a:r>
              <a:rPr lang="en-US" sz="760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Ready to Explore a New Path with Anxiety?</a:t>
            </a:r>
            <a:endParaRPr lang="en-US" sz="7600" dirty="0"/>
          </a:p>
        </p:txBody>
      </p:sp>
      <p:sp>
        <p:nvSpPr>
          <p:cNvPr id="4" name="Text 1"/>
          <p:cNvSpPr/>
          <p:nvPr/>
        </p:nvSpPr>
        <p:spPr>
          <a:xfrm>
            <a:off x="1351240" y="13331785"/>
            <a:ext cx="11927919" cy="1544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Message me today and take your next step toward mental fitness.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1351240" y="15418713"/>
            <a:ext cx="11927919" cy="1544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#MentalFitness #AnxietyHealing #AddictedToAnxiety #AnxietyRx</a:t>
            </a:r>
            <a:endParaRPr lang="en-US" sz="3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0800040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F3BB61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Which Approach Resonates With You?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827323"/>
            <a:ext cx="11862673" cy="790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20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Habit loop or body alarm? Comment below!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1383863" y="15174039"/>
            <a:ext cx="11862673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20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Tag someone who needs this perspective on anxiety.</a:t>
            </a:r>
            <a:endParaRPr lang="en-US" sz="3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2025-05-25T08:41:38Z</dcterms:created>
  <dcterms:modified xsi:type="dcterms:W3CDTF">2025-05-25T08:41:38Z</dcterms:modified>
</cp:coreProperties>
</file>